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8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59A5F-9E2E-493B-BF56-3700C77180F8}" type="datetimeFigureOut">
              <a:rPr lang="es-ES" smtClean="0"/>
              <a:t>10/04/2013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466B7-AB08-488F-9615-E7D4AD2BD7A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240142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59A5F-9E2E-493B-BF56-3700C77180F8}" type="datetimeFigureOut">
              <a:rPr lang="es-ES" smtClean="0"/>
              <a:t>10/04/2013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466B7-AB08-488F-9615-E7D4AD2BD7A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748681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59A5F-9E2E-493B-BF56-3700C77180F8}" type="datetimeFigureOut">
              <a:rPr lang="es-ES" smtClean="0"/>
              <a:t>10/04/2013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466B7-AB08-488F-9615-E7D4AD2BD7A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197357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59A5F-9E2E-493B-BF56-3700C77180F8}" type="datetimeFigureOut">
              <a:rPr lang="es-ES" smtClean="0"/>
              <a:t>10/04/2013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466B7-AB08-488F-9615-E7D4AD2BD7A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866500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59A5F-9E2E-493B-BF56-3700C77180F8}" type="datetimeFigureOut">
              <a:rPr lang="es-ES" smtClean="0"/>
              <a:t>10/04/2013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466B7-AB08-488F-9615-E7D4AD2BD7A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8925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59A5F-9E2E-493B-BF56-3700C77180F8}" type="datetimeFigureOut">
              <a:rPr lang="es-ES" smtClean="0"/>
              <a:t>10/04/2013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466B7-AB08-488F-9615-E7D4AD2BD7A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564180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59A5F-9E2E-493B-BF56-3700C77180F8}" type="datetimeFigureOut">
              <a:rPr lang="es-ES" smtClean="0"/>
              <a:t>10/04/2013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466B7-AB08-488F-9615-E7D4AD2BD7A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632738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59A5F-9E2E-493B-BF56-3700C77180F8}" type="datetimeFigureOut">
              <a:rPr lang="es-ES" smtClean="0"/>
              <a:t>10/04/2013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466B7-AB08-488F-9615-E7D4AD2BD7A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454589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59A5F-9E2E-493B-BF56-3700C77180F8}" type="datetimeFigureOut">
              <a:rPr lang="es-ES" smtClean="0"/>
              <a:t>10/04/2013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466B7-AB08-488F-9615-E7D4AD2BD7A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721060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59A5F-9E2E-493B-BF56-3700C77180F8}" type="datetimeFigureOut">
              <a:rPr lang="es-ES" smtClean="0"/>
              <a:t>10/04/2013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466B7-AB08-488F-9615-E7D4AD2BD7A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8354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59A5F-9E2E-493B-BF56-3700C77180F8}" type="datetimeFigureOut">
              <a:rPr lang="es-ES" smtClean="0"/>
              <a:t>10/04/2013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466B7-AB08-488F-9615-E7D4AD2BD7A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6170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359A5F-9E2E-493B-BF56-3700C77180F8}" type="datetimeFigureOut">
              <a:rPr lang="es-ES" smtClean="0"/>
              <a:t>10/04/2013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D466B7-AB08-488F-9615-E7D4AD2BD7A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14466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_tradnl" dirty="0" smtClean="0"/>
              <a:t>Prueba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_tradnl" dirty="0" smtClean="0"/>
              <a:t>Prueba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0833750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</Words>
  <Application>Microsoft Office PowerPoint</Application>
  <PresentationFormat>Presentación en pantalla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Prueba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Prueba</dc:title>
  <dc:creator>Jose Andrés JAG. Granero</dc:creator>
  <cp:lastModifiedBy>Jose Andrés JAG. Granero</cp:lastModifiedBy>
  <cp:revision>1</cp:revision>
  <dcterms:created xsi:type="dcterms:W3CDTF">2013-04-10T06:52:24Z</dcterms:created>
  <dcterms:modified xsi:type="dcterms:W3CDTF">2013-04-10T06:52:45Z</dcterms:modified>
</cp:coreProperties>
</file>